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11429E-102A-4AEE-B7BB-D10FBF5F076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514EAA-9B45-4433-9BEE-5A4CE93E639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022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429E-102A-4AEE-B7BB-D10FBF5F076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4EAA-9B45-4433-9BEE-5A4CE93E6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23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429E-102A-4AEE-B7BB-D10FBF5F076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4EAA-9B45-4433-9BEE-5A4CE93E6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62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429E-102A-4AEE-B7BB-D10FBF5F076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4EAA-9B45-4433-9BEE-5A4CE93E6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53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429E-102A-4AEE-B7BB-D10FBF5F076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4EAA-9B45-4433-9BEE-5A4CE93E639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522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429E-102A-4AEE-B7BB-D10FBF5F076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4EAA-9B45-4433-9BEE-5A4CE93E6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78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429E-102A-4AEE-B7BB-D10FBF5F076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4EAA-9B45-4433-9BEE-5A4CE93E6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752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429E-102A-4AEE-B7BB-D10FBF5F076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4EAA-9B45-4433-9BEE-5A4CE93E6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86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429E-102A-4AEE-B7BB-D10FBF5F076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4EAA-9B45-4433-9BEE-5A4CE93E6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370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429E-102A-4AEE-B7BB-D10FBF5F076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4EAA-9B45-4433-9BEE-5A4CE93E6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6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1429E-102A-4AEE-B7BB-D10FBF5F076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14EAA-9B45-4433-9BEE-5A4CE93E6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0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611429E-102A-4AEE-B7BB-D10FBF5F0760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9514EAA-9B45-4433-9BEE-5A4CE93E6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9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Toward </a:t>
            </a:r>
            <a:r>
              <a:rPr lang="en-US" dirty="0"/>
              <a:t>a New </a:t>
            </a:r>
            <a:r>
              <a:rPr lang="en-US" dirty="0" smtClean="0"/>
              <a:t>World-View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18</a:t>
            </a:r>
          </a:p>
        </p:txBody>
      </p:sp>
    </p:spTree>
    <p:extLst>
      <p:ext uri="{BB962C8B-B14F-4D97-AF65-F5344CB8AC3E}">
        <p14:creationId xmlns:p14="http://schemas.microsoft.com/office/powerpoint/2010/main" val="3221938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Scientific </a:t>
            </a:r>
            <a:r>
              <a:rPr lang="en-US" dirty="0" smtClean="0"/>
              <a:t>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Scientific </a:t>
            </a:r>
            <a:r>
              <a:rPr lang="en-US" dirty="0">
                <a:solidFill>
                  <a:schemeClr val="tx1"/>
                </a:solidFill>
              </a:rPr>
              <a:t>Thought in 1500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Scientific thought in the early 1500s was based on ancient and medieval ideas.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European notions about the universe were based on Aristotelian principles.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 chief feature of this view was the belief in a motionless, static earth at the center of the universe.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Ten crystal spheres moved around the earth.</a:t>
            </a:r>
          </a:p>
          <a:p>
            <a:pPr marL="45720" indent="0">
              <a:buNone/>
            </a:pPr>
            <a:r>
              <a:rPr lang="en-US" dirty="0">
                <a:solidFill>
                  <a:schemeClr val="tx1"/>
                </a:solidFill>
              </a:rPr>
              <a:t>The Copernican Hypothesis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Copernicus overturned the medieval view of the universe.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He postulated that the earth revolved around the sun and that the sun was the center of the universe.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This heliocentric view was a departure from the medieval view endorsed by both Catholic and Protestant churchmen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820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Scientific </a:t>
            </a:r>
            <a:r>
              <a:rPr lang="en-US" dirty="0" smtClean="0"/>
              <a:t>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>
                <a:solidFill>
                  <a:schemeClr val="tx1"/>
                </a:solidFill>
              </a:rPr>
              <a:t>From Brahe to Galileo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Scholars from Brahe to Galileo refined and collected evidence in support of Copernicus’s model.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Brahe built an observatory and collected data.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Galileo discovered the laws of motion using the experimental method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r>
              <a:rPr lang="en-US" dirty="0">
                <a:solidFill>
                  <a:schemeClr val="tx1"/>
                </a:solidFill>
              </a:rPr>
              <a:t>Newton’s Synthesis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Newton synthesized the integral parts into a whole.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Newton integrated the astronomy of Copernicus and Kepler with the physics of Galileo.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He formulated a set of mathematical principles to explain motion.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At the core of Newton’s theory was the universal law of gravitation.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393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Scientific </a:t>
            </a:r>
            <a:r>
              <a:rPr lang="en-US" dirty="0" smtClean="0"/>
              <a:t>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Causes </a:t>
            </a:r>
            <a:r>
              <a:rPr lang="en-US" dirty="0">
                <a:solidFill>
                  <a:schemeClr val="tx1"/>
                </a:solidFill>
              </a:rPr>
              <a:t>of the Scientific Revolution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Medieval universities had provided the framework for the new view.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Renaissance stimulated science by rediscovering ancient mathematics.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Better ways of obtaining knowledge about the world, including improved tools such as telescopes and sextants, improved the scientific method.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Bacon advocated empirical, experimental research.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Descartes emphasized deductive reasoning and was the first to graph equations.</a:t>
            </a:r>
          </a:p>
          <a:p>
            <a:pPr marL="45720" indent="0">
              <a:buNone/>
            </a:pPr>
            <a:r>
              <a:rPr lang="en-US" dirty="0">
                <a:solidFill>
                  <a:schemeClr val="tx1"/>
                </a:solidFill>
              </a:rPr>
              <a:t>Some Consequences of the Scientific Revolution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Scientific Revolution helped create the international scientific community.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It resulted in the development of the scientific method.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Scientific Revolution had few economic and social consequences for the masses until the eighteenth century.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449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Enlightenment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65960"/>
            <a:ext cx="9872871" cy="4130040"/>
          </a:xfrm>
        </p:spPr>
        <p:txBody>
          <a:bodyPr>
            <a:noAutofit/>
          </a:bodyPr>
          <a:lstStyle/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Emergence of the Enlightenment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The overriding idea of the Enlightenment was that natural science and reason can explain all aspects of life.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The scientific method can explain the laws of nature.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Progress is possible if the laws are understood and followed.</a:t>
            </a:r>
          </a:p>
          <a:p>
            <a:pPr marL="274320" lvl="1" indent="0">
              <a:buNone/>
            </a:pPr>
            <a:r>
              <a:rPr lang="en-US" dirty="0">
                <a:solidFill>
                  <a:schemeClr val="tx1"/>
                </a:solidFill>
              </a:rPr>
              <a:t>The Philosophes and the Public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Many writers made Enlightenment thought accessible to a wide range of people.</a:t>
            </a:r>
          </a:p>
          <a:p>
            <a:pPr lvl="2"/>
            <a:r>
              <a:rPr lang="en-US" dirty="0" err="1">
                <a:solidFill>
                  <a:schemeClr val="tx1"/>
                </a:solidFill>
              </a:rPr>
              <a:t>Fontenelle</a:t>
            </a:r>
            <a:r>
              <a:rPr lang="en-US" dirty="0">
                <a:solidFill>
                  <a:schemeClr val="tx1"/>
                </a:solidFill>
              </a:rPr>
              <a:t> stressed the idea of progress.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Skeptics such as Bayle believed that nothing can be known beyond all doubt.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Locke stressed that all ideas are derived from experience.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The French philosophes were committed to the fundamental reform of society.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Montesquieu’s theory of the separation of powers was fundamental.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Voltaire challenged traditional Catholic theology.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539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Enlightenment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The Later Enlightenment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The later Enlightenment writers (Condorcet, Rousseau) created inflexible and dogmatic systems.</a:t>
            </a:r>
          </a:p>
          <a:p>
            <a:pPr marL="274320" lvl="1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Urban Culture and Public Opinion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The European market for books grew dramatically in the eighteenth century.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Popular titles addressed a wide range of subjects.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The illegal book trade included titles denouncing high political figures.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The nature of reading changed.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The reading public joined with the philosophes to call for the autonomy of the written word.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Salons were centers of discussion and debate.</a:t>
            </a:r>
          </a:p>
          <a:p>
            <a:pPr marL="45720" indent="0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899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Enlightenment and </a:t>
            </a:r>
            <a:r>
              <a:rPr lang="en-US" dirty="0" smtClean="0"/>
              <a:t>Absolutism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solidFill>
                  <a:schemeClr val="tx1"/>
                </a:solidFill>
              </a:rPr>
              <a:t>Enlightened </a:t>
            </a:r>
            <a:r>
              <a:rPr lang="en-US" dirty="0">
                <a:solidFill>
                  <a:schemeClr val="tx1"/>
                </a:solidFill>
              </a:rPr>
              <a:t>Absolutism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Until the American Revolution, most Enlightenment thinkers outside of England and the Netherlands believed that political change could best come from above.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Absolutist rulers had mixed results ruling in an “enlightened” manner.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Frederick the Great of Prussia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Frederick II built on the accomplishments of his father.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He fought successfully to defend Prussia from external threats.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Frederick allowed religious freedom and promoted education and legal reform.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He was unwilling to change Prussia’s social structure and rejected calls for civil rights for Jews.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452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Enlightenment and Absolutism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28800"/>
            <a:ext cx="9872871" cy="4267200"/>
          </a:xfrm>
        </p:spPr>
        <p:txBody>
          <a:bodyPr>
            <a:noAutofit/>
          </a:bodyPr>
          <a:lstStyle/>
          <a:p>
            <a:pPr lvl="1"/>
            <a:r>
              <a:rPr lang="en-US" dirty="0">
                <a:solidFill>
                  <a:schemeClr val="tx1"/>
                </a:solidFill>
              </a:rPr>
              <a:t>Catherine the Great of Russia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Catherine deposed her husband Peter III and became empress of Russia.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Catherine imported Western culture to Russia, supported the philosophers, and introduced limited legal and penal reforms to her </a:t>
            </a:r>
            <a:r>
              <a:rPr lang="en-US" sz="2000" dirty="0" err="1">
                <a:solidFill>
                  <a:schemeClr val="tx1"/>
                </a:solidFill>
              </a:rPr>
              <a:t>adoptedcountry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lvl="2"/>
            <a:r>
              <a:rPr lang="en-US" sz="2000" dirty="0" err="1">
                <a:solidFill>
                  <a:schemeClr val="tx1"/>
                </a:solidFill>
              </a:rPr>
              <a:t>Pugachev’s</a:t>
            </a:r>
            <a:r>
              <a:rPr lang="en-US" sz="2000" dirty="0">
                <a:solidFill>
                  <a:schemeClr val="tx1"/>
                </a:solidFill>
              </a:rPr>
              <a:t> rebellion put an end to Catherine’s efforts to reform serfdom.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Under Catherine, Russia continued to expand.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Austrian Habsburgs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Joseph II (r. 1780–1790) and Maria Theresa (1740–1780) introduced reforms in Austria.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Maria Theresa introduced measures aimed at limiting the power of the papacy in her realm, strengthening the central bureaucracy, and improving the lot of the agricultural population.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Joseph II pursued reforms aggressively when he came to the throne in 1780.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His rapid reforms sent Austria into turmoil and, after Joseph’s death, his brother was forced to repeal his radical edicts.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355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Enlightenment and Absolutism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>
                <a:solidFill>
                  <a:schemeClr val="tx1"/>
                </a:solidFill>
              </a:rPr>
              <a:t>Absolutism in France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The effect of the Enlightenment on France was complex.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Financial difficulties forced French monarchs to attempt governmental and economic reforms.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Overall Influence of the Enlightenment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France diverged from its neighbors in its political development in the eighteenth century.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In eastern and east-central Europe, proponents of reform from above dominated.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Absolutist monarchs wanted reforms that would strengthen the state.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90818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10</TotalTime>
  <Words>852</Words>
  <Application>Microsoft Office PowerPoint</Application>
  <PresentationFormat>Widescreen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Corbel</vt:lpstr>
      <vt:lpstr>Basis</vt:lpstr>
      <vt:lpstr>Toward a New World-View</vt:lpstr>
      <vt:lpstr>The Scientific Revolution</vt:lpstr>
      <vt:lpstr>The Scientific Revolution</vt:lpstr>
      <vt:lpstr>The Scientific Revolution</vt:lpstr>
      <vt:lpstr>The Enlightenment</vt:lpstr>
      <vt:lpstr>The Enlightenment</vt:lpstr>
      <vt:lpstr>The Enlightenment and Absolutism</vt:lpstr>
      <vt:lpstr>The Enlightenment and Absolutism</vt:lpstr>
      <vt:lpstr>The Enlightenment and Absolutism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 a New World-View</dc:title>
  <dc:creator>AshleySchwarzbeck</dc:creator>
  <cp:lastModifiedBy>AshleySchwarzbeck</cp:lastModifiedBy>
  <cp:revision>2</cp:revision>
  <dcterms:created xsi:type="dcterms:W3CDTF">2015-01-07T14:10:10Z</dcterms:created>
  <dcterms:modified xsi:type="dcterms:W3CDTF">2015-01-07T14:21:03Z</dcterms:modified>
</cp:coreProperties>
</file>